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1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1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0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7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1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5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2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6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2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4FDD-6A81-4056-8F3F-681E7D1E7FF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DD979-9CC3-40EE-95A8-CA6B1B1C8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4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an Insect with recycled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8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If you're looking to make something useful out of something recycled, you may be surprised by just how many items you can reuse creatively.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things can be recycled?</a:t>
            </a:r>
          </a:p>
          <a:p>
            <a:r>
              <a:rPr lang="en-US" dirty="0" smtClean="0"/>
              <a:t>Glass bottles.</a:t>
            </a:r>
          </a:p>
          <a:p>
            <a:r>
              <a:rPr lang="en-US" dirty="0" smtClean="0"/>
              <a:t>Plastic bottles.</a:t>
            </a:r>
          </a:p>
          <a:p>
            <a:r>
              <a:rPr lang="en-US" dirty="0" smtClean="0"/>
              <a:t>Paper rolls (from kitchen towel and toilet paper)</a:t>
            </a:r>
          </a:p>
          <a:p>
            <a:r>
              <a:rPr lang="en-US" dirty="0" smtClean="0"/>
              <a:t>Stale bread.</a:t>
            </a:r>
          </a:p>
          <a:p>
            <a:r>
              <a:rPr lang="en-US" dirty="0" smtClean="0"/>
              <a:t>Clothes.</a:t>
            </a:r>
          </a:p>
          <a:p>
            <a:r>
              <a:rPr lang="en-US" dirty="0" smtClean="0"/>
              <a:t>Books.</a:t>
            </a:r>
          </a:p>
          <a:p>
            <a:r>
              <a:rPr lang="en-US" dirty="0" smtClean="0"/>
              <a:t>Vegetable peelings.</a:t>
            </a:r>
          </a:p>
          <a:p>
            <a:r>
              <a:rPr lang="en-US" dirty="0" smtClean="0"/>
              <a:t>Plastic Pots.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3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Litter Bugs</a:t>
            </a:r>
          </a:p>
          <a:p>
            <a:r>
              <a:rPr lang="en-US" dirty="0" smtClean="0"/>
              <a:t>Use soap and water to thoroughly clean an empty foam egg carton. Allow it to dry completely.</a:t>
            </a:r>
          </a:p>
          <a:p>
            <a:r>
              <a:rPr lang="en-US" dirty="0" smtClean="0"/>
              <a:t>Use a pair of scissors to cut off the cups of the clean egg carton.</a:t>
            </a:r>
          </a:p>
          <a:p>
            <a:r>
              <a:rPr lang="en-US" dirty="0" smtClean="0"/>
              <a:t>Use recycled material such as foam peanuts, plastic soda bottle lids, sticks and old twist ties to decorate your litter bug.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8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4450723" cy="407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92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5607917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41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4805363" cy="480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67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Making an Insect with recycled material</vt:lpstr>
      <vt:lpstr>Introduction</vt:lpstr>
      <vt:lpstr>PowerPoint Presentation</vt:lpstr>
      <vt:lpstr>For example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an Insect with recycled material</dc:title>
  <dc:creator>Sobia</dc:creator>
  <cp:lastModifiedBy>Sobia</cp:lastModifiedBy>
  <cp:revision>1</cp:revision>
  <dcterms:created xsi:type="dcterms:W3CDTF">2020-05-13T11:41:24Z</dcterms:created>
  <dcterms:modified xsi:type="dcterms:W3CDTF">2020-05-13T11:47:01Z</dcterms:modified>
</cp:coreProperties>
</file>